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0"/>
  </p:notesMasterIdLst>
  <p:sldIdLst>
    <p:sldId id="282" r:id="rId2"/>
    <p:sldId id="257" r:id="rId3"/>
    <p:sldId id="259" r:id="rId4"/>
    <p:sldId id="260" r:id="rId5"/>
    <p:sldId id="261" r:id="rId6"/>
    <p:sldId id="262" r:id="rId7"/>
    <p:sldId id="1082" r:id="rId8"/>
    <p:sldId id="263" r:id="rId9"/>
    <p:sldId id="264" r:id="rId10"/>
    <p:sldId id="265" r:id="rId11"/>
    <p:sldId id="266" r:id="rId12"/>
    <p:sldId id="267" r:id="rId13"/>
    <p:sldId id="268" r:id="rId14"/>
    <p:sldId id="269" r:id="rId15"/>
    <p:sldId id="270" r:id="rId16"/>
    <p:sldId id="271" r:id="rId17"/>
    <p:sldId id="272" r:id="rId18"/>
    <p:sldId id="273" r:id="rId19"/>
    <p:sldId id="283" r:id="rId20"/>
    <p:sldId id="274" r:id="rId21"/>
    <p:sldId id="275" r:id="rId22"/>
    <p:sldId id="276" r:id="rId23"/>
    <p:sldId id="285" r:id="rId24"/>
    <p:sldId id="286" r:id="rId25"/>
    <p:sldId id="289" r:id="rId26"/>
    <p:sldId id="290" r:id="rId27"/>
    <p:sldId id="291" r:id="rId28"/>
    <p:sldId id="866"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1073" r:id="rId59"/>
    <p:sldId id="847" r:id="rId60"/>
    <p:sldId id="321" r:id="rId61"/>
    <p:sldId id="322" r:id="rId62"/>
    <p:sldId id="323" r:id="rId63"/>
    <p:sldId id="324" r:id="rId64"/>
    <p:sldId id="325" r:id="rId65"/>
    <p:sldId id="326" r:id="rId66"/>
    <p:sldId id="327" r:id="rId67"/>
    <p:sldId id="328" r:id="rId68"/>
    <p:sldId id="329" r:id="rId69"/>
    <p:sldId id="330" r:id="rId70"/>
    <p:sldId id="848" r:id="rId71"/>
    <p:sldId id="849" r:id="rId72"/>
    <p:sldId id="851" r:id="rId73"/>
    <p:sldId id="331" r:id="rId74"/>
    <p:sldId id="332" r:id="rId75"/>
    <p:sldId id="333" r:id="rId76"/>
    <p:sldId id="852"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362"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80" r:id="rId122"/>
    <p:sldId id="381" r:id="rId123"/>
    <p:sldId id="382" r:id="rId124"/>
    <p:sldId id="383" r:id="rId125"/>
    <p:sldId id="1081" r:id="rId126"/>
    <p:sldId id="384" r:id="rId127"/>
    <p:sldId id="385" r:id="rId128"/>
    <p:sldId id="386" r:id="rId129"/>
    <p:sldId id="387" r:id="rId130"/>
    <p:sldId id="388" r:id="rId131"/>
    <p:sldId id="389" r:id="rId132"/>
    <p:sldId id="390" r:id="rId133"/>
    <p:sldId id="391" r:id="rId134"/>
    <p:sldId id="853" r:id="rId135"/>
    <p:sldId id="854" r:id="rId136"/>
    <p:sldId id="855" r:id="rId137"/>
    <p:sldId id="856" r:id="rId138"/>
    <p:sldId id="857" r:id="rId139"/>
    <p:sldId id="858" r:id="rId140"/>
    <p:sldId id="393" r:id="rId141"/>
    <p:sldId id="394" r:id="rId142"/>
    <p:sldId id="395" r:id="rId143"/>
    <p:sldId id="396" r:id="rId144"/>
    <p:sldId id="397" r:id="rId145"/>
    <p:sldId id="398" r:id="rId146"/>
    <p:sldId id="402" r:id="rId147"/>
    <p:sldId id="403" r:id="rId148"/>
    <p:sldId id="404" r:id="rId149"/>
    <p:sldId id="405" r:id="rId150"/>
    <p:sldId id="406" r:id="rId151"/>
    <p:sldId id="407" r:id="rId152"/>
    <p:sldId id="413" r:id="rId153"/>
    <p:sldId id="414" r:id="rId154"/>
    <p:sldId id="415" r:id="rId155"/>
    <p:sldId id="416" r:id="rId156"/>
    <p:sldId id="417" r:id="rId157"/>
    <p:sldId id="418" r:id="rId158"/>
    <p:sldId id="419" r:id="rId159"/>
    <p:sldId id="420" r:id="rId160"/>
    <p:sldId id="421" r:id="rId161"/>
    <p:sldId id="422" r:id="rId162"/>
    <p:sldId id="423" r:id="rId163"/>
    <p:sldId id="424" r:id="rId164"/>
    <p:sldId id="425" r:id="rId165"/>
    <p:sldId id="428" r:id="rId166"/>
    <p:sldId id="429" r:id="rId167"/>
    <p:sldId id="430" r:id="rId168"/>
    <p:sldId id="431" r:id="rId169"/>
    <p:sldId id="434" r:id="rId170"/>
    <p:sldId id="435" r:id="rId171"/>
    <p:sldId id="436" r:id="rId172"/>
    <p:sldId id="437" r:id="rId173"/>
    <p:sldId id="438" r:id="rId174"/>
    <p:sldId id="439" r:id="rId175"/>
    <p:sldId id="440" r:id="rId176"/>
    <p:sldId id="441" r:id="rId177"/>
    <p:sldId id="442" r:id="rId178"/>
    <p:sldId id="443" r:id="rId179"/>
    <p:sldId id="444" r:id="rId180"/>
    <p:sldId id="445" r:id="rId181"/>
    <p:sldId id="446" r:id="rId182"/>
    <p:sldId id="447" r:id="rId183"/>
    <p:sldId id="448" r:id="rId184"/>
    <p:sldId id="449" r:id="rId185"/>
    <p:sldId id="451" r:id="rId186"/>
    <p:sldId id="452" r:id="rId187"/>
    <p:sldId id="453" r:id="rId188"/>
    <p:sldId id="454" r:id="rId189"/>
    <p:sldId id="455" r:id="rId190"/>
    <p:sldId id="456" r:id="rId191"/>
    <p:sldId id="457" r:id="rId192"/>
    <p:sldId id="458" r:id="rId193"/>
    <p:sldId id="459" r:id="rId194"/>
    <p:sldId id="460" r:id="rId195"/>
    <p:sldId id="461" r:id="rId196"/>
    <p:sldId id="462" r:id="rId197"/>
    <p:sldId id="463" r:id="rId198"/>
    <p:sldId id="464" r:id="rId199"/>
    <p:sldId id="465" r:id="rId200"/>
    <p:sldId id="466" r:id="rId201"/>
    <p:sldId id="467" r:id="rId202"/>
    <p:sldId id="468" r:id="rId203"/>
    <p:sldId id="469" r:id="rId204"/>
    <p:sldId id="470" r:id="rId205"/>
    <p:sldId id="471" r:id="rId206"/>
    <p:sldId id="472" r:id="rId207"/>
    <p:sldId id="473" r:id="rId208"/>
    <p:sldId id="477" r:id="rId209"/>
    <p:sldId id="478" r:id="rId210"/>
    <p:sldId id="479" r:id="rId211"/>
    <p:sldId id="480" r:id="rId212"/>
    <p:sldId id="481" r:id="rId213"/>
    <p:sldId id="482" r:id="rId214"/>
    <p:sldId id="483" r:id="rId215"/>
    <p:sldId id="484" r:id="rId216"/>
    <p:sldId id="485" r:id="rId217"/>
    <p:sldId id="486" r:id="rId218"/>
    <p:sldId id="487" r:id="rId219"/>
    <p:sldId id="488" r:id="rId220"/>
    <p:sldId id="489" r:id="rId221"/>
    <p:sldId id="490" r:id="rId222"/>
    <p:sldId id="491" r:id="rId223"/>
    <p:sldId id="492" r:id="rId224"/>
    <p:sldId id="493" r:id="rId225"/>
    <p:sldId id="494" r:id="rId226"/>
    <p:sldId id="495" r:id="rId227"/>
    <p:sldId id="496" r:id="rId228"/>
    <p:sldId id="497" r:id="rId229"/>
    <p:sldId id="498" r:id="rId230"/>
    <p:sldId id="499" r:id="rId231"/>
    <p:sldId id="500" r:id="rId232"/>
    <p:sldId id="501" r:id="rId233"/>
    <p:sldId id="502" r:id="rId234"/>
    <p:sldId id="503" r:id="rId235"/>
    <p:sldId id="504" r:id="rId236"/>
    <p:sldId id="505" r:id="rId237"/>
    <p:sldId id="506" r:id="rId238"/>
    <p:sldId id="507" r:id="rId239"/>
    <p:sldId id="508" r:id="rId240"/>
    <p:sldId id="509" r:id="rId241"/>
    <p:sldId id="510" r:id="rId242"/>
    <p:sldId id="511" r:id="rId243"/>
    <p:sldId id="512" r:id="rId244"/>
    <p:sldId id="513" r:id="rId245"/>
    <p:sldId id="514" r:id="rId246"/>
    <p:sldId id="515" r:id="rId247"/>
    <p:sldId id="516" r:id="rId248"/>
    <p:sldId id="517" r:id="rId249"/>
    <p:sldId id="518" r:id="rId250"/>
    <p:sldId id="519" r:id="rId251"/>
    <p:sldId id="520" r:id="rId252"/>
    <p:sldId id="521" r:id="rId253"/>
    <p:sldId id="522" r:id="rId254"/>
    <p:sldId id="523" r:id="rId255"/>
    <p:sldId id="524" r:id="rId256"/>
    <p:sldId id="525" r:id="rId257"/>
    <p:sldId id="526" r:id="rId258"/>
    <p:sldId id="527" r:id="rId259"/>
    <p:sldId id="528" r:id="rId260"/>
    <p:sldId id="529" r:id="rId261"/>
    <p:sldId id="530" r:id="rId262"/>
    <p:sldId id="531" r:id="rId263"/>
    <p:sldId id="532" r:id="rId264"/>
    <p:sldId id="533" r:id="rId265"/>
    <p:sldId id="534" r:id="rId266"/>
    <p:sldId id="535" r:id="rId267"/>
    <p:sldId id="536" r:id="rId268"/>
    <p:sldId id="537" r:id="rId269"/>
    <p:sldId id="538" r:id="rId270"/>
    <p:sldId id="539" r:id="rId271"/>
    <p:sldId id="540" r:id="rId272"/>
    <p:sldId id="541" r:id="rId273"/>
    <p:sldId id="542" r:id="rId274"/>
    <p:sldId id="543" r:id="rId275"/>
    <p:sldId id="544" r:id="rId276"/>
    <p:sldId id="545" r:id="rId277"/>
    <p:sldId id="546" r:id="rId278"/>
    <p:sldId id="547" r:id="rId279"/>
    <p:sldId id="548" r:id="rId280"/>
    <p:sldId id="549" r:id="rId281"/>
    <p:sldId id="550" r:id="rId282"/>
    <p:sldId id="551" r:id="rId283"/>
    <p:sldId id="552" r:id="rId284"/>
    <p:sldId id="553" r:id="rId285"/>
    <p:sldId id="554" r:id="rId286"/>
    <p:sldId id="555" r:id="rId287"/>
    <p:sldId id="556" r:id="rId288"/>
    <p:sldId id="557" r:id="rId289"/>
    <p:sldId id="558" r:id="rId290"/>
    <p:sldId id="618" r:id="rId291"/>
    <p:sldId id="560" r:id="rId292"/>
    <p:sldId id="561" r:id="rId293"/>
    <p:sldId id="562" r:id="rId294"/>
    <p:sldId id="563" r:id="rId295"/>
    <p:sldId id="564" r:id="rId296"/>
    <p:sldId id="565" r:id="rId297"/>
    <p:sldId id="566" r:id="rId298"/>
    <p:sldId id="567" r:id="rId299"/>
    <p:sldId id="570" r:id="rId300"/>
    <p:sldId id="571" r:id="rId301"/>
    <p:sldId id="572" r:id="rId302"/>
    <p:sldId id="573" r:id="rId303"/>
    <p:sldId id="574" r:id="rId304"/>
    <p:sldId id="575" r:id="rId305"/>
    <p:sldId id="576" r:id="rId306"/>
    <p:sldId id="577" r:id="rId307"/>
    <p:sldId id="578" r:id="rId308"/>
    <p:sldId id="579" r:id="rId309"/>
    <p:sldId id="580" r:id="rId310"/>
    <p:sldId id="581" r:id="rId311"/>
    <p:sldId id="582" r:id="rId312"/>
    <p:sldId id="583" r:id="rId313"/>
    <p:sldId id="584" r:id="rId314"/>
    <p:sldId id="585" r:id="rId315"/>
    <p:sldId id="586" r:id="rId316"/>
    <p:sldId id="587" r:id="rId317"/>
    <p:sldId id="588" r:id="rId318"/>
    <p:sldId id="589" r:id="rId319"/>
    <p:sldId id="590" r:id="rId320"/>
    <p:sldId id="591" r:id="rId321"/>
    <p:sldId id="592" r:id="rId322"/>
    <p:sldId id="593" r:id="rId323"/>
    <p:sldId id="594" r:id="rId324"/>
    <p:sldId id="595" r:id="rId325"/>
    <p:sldId id="596" r:id="rId326"/>
    <p:sldId id="597" r:id="rId327"/>
    <p:sldId id="598" r:id="rId328"/>
    <p:sldId id="599" r:id="rId329"/>
    <p:sldId id="602" r:id="rId330"/>
    <p:sldId id="603" r:id="rId331"/>
    <p:sldId id="604" r:id="rId332"/>
    <p:sldId id="605" r:id="rId333"/>
    <p:sldId id="606" r:id="rId334"/>
    <p:sldId id="607" r:id="rId335"/>
    <p:sldId id="619" r:id="rId336"/>
    <p:sldId id="620" r:id="rId337"/>
    <p:sldId id="621" r:id="rId338"/>
    <p:sldId id="622" r:id="rId339"/>
    <p:sldId id="623" r:id="rId340"/>
    <p:sldId id="624" r:id="rId341"/>
    <p:sldId id="625" r:id="rId342"/>
    <p:sldId id="626" r:id="rId343"/>
    <p:sldId id="627" r:id="rId344"/>
    <p:sldId id="628" r:id="rId345"/>
    <p:sldId id="629" r:id="rId346"/>
    <p:sldId id="630" r:id="rId347"/>
    <p:sldId id="631" r:id="rId348"/>
    <p:sldId id="860" r:id="rId349"/>
    <p:sldId id="861" r:id="rId350"/>
    <p:sldId id="862" r:id="rId351"/>
    <p:sldId id="632" r:id="rId352"/>
    <p:sldId id="633" r:id="rId353"/>
    <p:sldId id="634" r:id="rId354"/>
    <p:sldId id="635" r:id="rId355"/>
    <p:sldId id="636" r:id="rId356"/>
    <p:sldId id="637" r:id="rId357"/>
    <p:sldId id="638" r:id="rId358"/>
    <p:sldId id="639" r:id="rId359"/>
    <p:sldId id="640" r:id="rId360"/>
    <p:sldId id="641" r:id="rId361"/>
    <p:sldId id="642" r:id="rId362"/>
    <p:sldId id="643" r:id="rId363"/>
    <p:sldId id="644" r:id="rId364"/>
    <p:sldId id="645" r:id="rId365"/>
    <p:sldId id="646" r:id="rId366"/>
    <p:sldId id="647" r:id="rId367"/>
    <p:sldId id="648" r:id="rId368"/>
    <p:sldId id="649" r:id="rId369"/>
    <p:sldId id="650" r:id="rId370"/>
    <p:sldId id="651" r:id="rId371"/>
    <p:sldId id="652" r:id="rId372"/>
    <p:sldId id="653" r:id="rId373"/>
    <p:sldId id="654" r:id="rId374"/>
    <p:sldId id="655" r:id="rId375"/>
    <p:sldId id="656" r:id="rId376"/>
    <p:sldId id="657" r:id="rId377"/>
    <p:sldId id="658" r:id="rId378"/>
    <p:sldId id="659" r:id="rId379"/>
    <p:sldId id="660" r:id="rId380"/>
    <p:sldId id="661" r:id="rId381"/>
    <p:sldId id="662" r:id="rId382"/>
    <p:sldId id="663" r:id="rId383"/>
    <p:sldId id="664" r:id="rId384"/>
    <p:sldId id="665" r:id="rId385"/>
    <p:sldId id="666" r:id="rId386"/>
    <p:sldId id="667" r:id="rId387"/>
    <p:sldId id="668" r:id="rId388"/>
    <p:sldId id="669" r:id="rId389"/>
    <p:sldId id="670" r:id="rId390"/>
    <p:sldId id="671" r:id="rId391"/>
    <p:sldId id="672" r:id="rId392"/>
    <p:sldId id="673" r:id="rId393"/>
    <p:sldId id="674" r:id="rId394"/>
    <p:sldId id="859" r:id="rId395"/>
    <p:sldId id="675" r:id="rId396"/>
    <p:sldId id="676" r:id="rId397"/>
    <p:sldId id="677" r:id="rId398"/>
    <p:sldId id="678" r:id="rId399"/>
    <p:sldId id="679" r:id="rId400"/>
    <p:sldId id="680" r:id="rId401"/>
    <p:sldId id="681" r:id="rId402"/>
    <p:sldId id="682" r:id="rId403"/>
    <p:sldId id="683" r:id="rId404"/>
    <p:sldId id="684" r:id="rId405"/>
    <p:sldId id="685" r:id="rId406"/>
    <p:sldId id="686" r:id="rId407"/>
    <p:sldId id="687" r:id="rId408"/>
    <p:sldId id="688" r:id="rId409"/>
    <p:sldId id="689" r:id="rId410"/>
    <p:sldId id="690" r:id="rId411"/>
    <p:sldId id="691" r:id="rId412"/>
    <p:sldId id="692" r:id="rId413"/>
    <p:sldId id="693" r:id="rId414"/>
    <p:sldId id="694" r:id="rId415"/>
    <p:sldId id="695" r:id="rId416"/>
    <p:sldId id="696" r:id="rId417"/>
    <p:sldId id="697" r:id="rId418"/>
    <p:sldId id="698" r:id="rId419"/>
    <p:sldId id="699" r:id="rId420"/>
    <p:sldId id="700" r:id="rId421"/>
    <p:sldId id="701" r:id="rId422"/>
    <p:sldId id="702" r:id="rId423"/>
    <p:sldId id="703" r:id="rId424"/>
    <p:sldId id="704" r:id="rId425"/>
    <p:sldId id="705" r:id="rId426"/>
    <p:sldId id="707" r:id="rId427"/>
    <p:sldId id="708" r:id="rId428"/>
    <p:sldId id="864" r:id="rId429"/>
    <p:sldId id="709" r:id="rId430"/>
    <p:sldId id="710" r:id="rId431"/>
    <p:sldId id="711" r:id="rId432"/>
    <p:sldId id="712" r:id="rId433"/>
    <p:sldId id="713" r:id="rId434"/>
    <p:sldId id="714" r:id="rId435"/>
    <p:sldId id="715" r:id="rId436"/>
    <p:sldId id="716" r:id="rId437"/>
    <p:sldId id="717" r:id="rId438"/>
    <p:sldId id="718" r:id="rId439"/>
    <p:sldId id="719" r:id="rId440"/>
    <p:sldId id="720" r:id="rId441"/>
    <p:sldId id="721" r:id="rId442"/>
    <p:sldId id="722" r:id="rId443"/>
    <p:sldId id="723" r:id="rId444"/>
    <p:sldId id="724" r:id="rId445"/>
    <p:sldId id="725" r:id="rId446"/>
    <p:sldId id="726" r:id="rId447"/>
    <p:sldId id="727" r:id="rId448"/>
    <p:sldId id="728" r:id="rId449"/>
    <p:sldId id="729" r:id="rId450"/>
    <p:sldId id="730" r:id="rId451"/>
    <p:sldId id="731" r:id="rId452"/>
    <p:sldId id="732" r:id="rId453"/>
    <p:sldId id="733" r:id="rId454"/>
    <p:sldId id="734" r:id="rId455"/>
    <p:sldId id="735" r:id="rId456"/>
    <p:sldId id="736" r:id="rId457"/>
    <p:sldId id="737" r:id="rId458"/>
    <p:sldId id="738" r:id="rId459"/>
    <p:sldId id="739" r:id="rId460"/>
    <p:sldId id="740" r:id="rId461"/>
    <p:sldId id="741" r:id="rId462"/>
    <p:sldId id="742" r:id="rId463"/>
    <p:sldId id="743" r:id="rId464"/>
    <p:sldId id="744" r:id="rId465"/>
    <p:sldId id="745" r:id="rId466"/>
    <p:sldId id="746" r:id="rId467"/>
    <p:sldId id="747" r:id="rId468"/>
    <p:sldId id="748" r:id="rId469"/>
    <p:sldId id="749" r:id="rId470"/>
    <p:sldId id="750" r:id="rId471"/>
    <p:sldId id="751" r:id="rId472"/>
    <p:sldId id="752" r:id="rId473"/>
    <p:sldId id="753" r:id="rId474"/>
    <p:sldId id="754" r:id="rId475"/>
    <p:sldId id="755" r:id="rId476"/>
    <p:sldId id="756" r:id="rId477"/>
    <p:sldId id="757" r:id="rId478"/>
    <p:sldId id="758" r:id="rId479"/>
    <p:sldId id="759" r:id="rId480"/>
    <p:sldId id="760" r:id="rId481"/>
    <p:sldId id="761" r:id="rId482"/>
    <p:sldId id="762" r:id="rId483"/>
    <p:sldId id="763" r:id="rId484"/>
    <p:sldId id="764" r:id="rId485"/>
    <p:sldId id="765" r:id="rId486"/>
    <p:sldId id="766" r:id="rId487"/>
    <p:sldId id="767" r:id="rId488"/>
    <p:sldId id="768" r:id="rId489"/>
    <p:sldId id="769" r:id="rId490"/>
    <p:sldId id="770" r:id="rId491"/>
    <p:sldId id="771" r:id="rId492"/>
    <p:sldId id="772" r:id="rId493"/>
    <p:sldId id="773" r:id="rId494"/>
    <p:sldId id="774" r:id="rId495"/>
    <p:sldId id="775" r:id="rId496"/>
    <p:sldId id="776" r:id="rId497"/>
    <p:sldId id="777" r:id="rId498"/>
    <p:sldId id="778" r:id="rId499"/>
    <p:sldId id="779" r:id="rId500"/>
    <p:sldId id="780" r:id="rId501"/>
    <p:sldId id="781" r:id="rId502"/>
    <p:sldId id="782" r:id="rId503"/>
    <p:sldId id="783" r:id="rId504"/>
    <p:sldId id="784" r:id="rId505"/>
    <p:sldId id="785" r:id="rId506"/>
    <p:sldId id="786" r:id="rId507"/>
    <p:sldId id="787" r:id="rId508"/>
    <p:sldId id="788" r:id="rId509"/>
    <p:sldId id="789" r:id="rId510"/>
    <p:sldId id="790" r:id="rId511"/>
    <p:sldId id="791" r:id="rId512"/>
    <p:sldId id="792" r:id="rId513"/>
    <p:sldId id="793" r:id="rId514"/>
    <p:sldId id="794" r:id="rId515"/>
    <p:sldId id="795" r:id="rId516"/>
    <p:sldId id="796" r:id="rId517"/>
    <p:sldId id="797" r:id="rId518"/>
    <p:sldId id="798" r:id="rId519"/>
    <p:sldId id="799" r:id="rId520"/>
    <p:sldId id="800" r:id="rId521"/>
    <p:sldId id="801" r:id="rId522"/>
    <p:sldId id="802" r:id="rId523"/>
    <p:sldId id="803" r:id="rId524"/>
    <p:sldId id="804" r:id="rId525"/>
    <p:sldId id="805" r:id="rId526"/>
    <p:sldId id="806" r:id="rId527"/>
    <p:sldId id="807" r:id="rId528"/>
    <p:sldId id="808" r:id="rId529"/>
    <p:sldId id="809" r:id="rId530"/>
    <p:sldId id="810" r:id="rId531"/>
    <p:sldId id="811" r:id="rId532"/>
    <p:sldId id="812" r:id="rId533"/>
    <p:sldId id="813" r:id="rId534"/>
    <p:sldId id="814" r:id="rId535"/>
    <p:sldId id="815" r:id="rId536"/>
    <p:sldId id="816" r:id="rId537"/>
    <p:sldId id="817" r:id="rId538"/>
    <p:sldId id="818" r:id="rId539"/>
    <p:sldId id="819" r:id="rId540"/>
    <p:sldId id="820" r:id="rId541"/>
    <p:sldId id="821" r:id="rId542"/>
    <p:sldId id="822" r:id="rId543"/>
    <p:sldId id="823" r:id="rId544"/>
    <p:sldId id="824" r:id="rId545"/>
    <p:sldId id="825" r:id="rId546"/>
    <p:sldId id="826" r:id="rId547"/>
    <p:sldId id="827" r:id="rId548"/>
    <p:sldId id="828" r:id="rId549"/>
    <p:sldId id="829" r:id="rId550"/>
    <p:sldId id="830" r:id="rId551"/>
    <p:sldId id="831" r:id="rId552"/>
    <p:sldId id="832" r:id="rId553"/>
    <p:sldId id="833" r:id="rId554"/>
    <p:sldId id="834" r:id="rId555"/>
    <p:sldId id="835" r:id="rId556"/>
    <p:sldId id="836" r:id="rId557"/>
    <p:sldId id="837" r:id="rId558"/>
    <p:sldId id="838" r:id="rId559"/>
    <p:sldId id="839" r:id="rId560"/>
    <p:sldId id="840" r:id="rId561"/>
    <p:sldId id="841" r:id="rId562"/>
    <p:sldId id="842" r:id="rId563"/>
    <p:sldId id="843" r:id="rId564"/>
    <p:sldId id="844" r:id="rId565"/>
    <p:sldId id="845" r:id="rId566"/>
    <p:sldId id="863" r:id="rId567"/>
    <p:sldId id="865" r:id="rId568"/>
    <p:sldId id="846" r:id="rId569"/>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259"/>
            <p14:sldId id="260"/>
            <p14:sldId id="261"/>
            <p14:sldId id="262"/>
            <p14:sldId id="1082"/>
            <p14:sldId id="263"/>
            <p14:sldId id="264"/>
            <p14:sldId id="265"/>
            <p14:sldId id="266"/>
            <p14:sldId id="267"/>
            <p14:sldId id="268"/>
            <p14:sldId id="269"/>
            <p14:sldId id="270"/>
            <p14:sldId id="271"/>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1073"/>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854"/>
            <p14:sldId id="855"/>
            <p14:sldId id="856"/>
            <p14:sldId id="857"/>
            <p14:sldId id="858"/>
            <p14:sldId id="393"/>
            <p14:sldId id="394"/>
            <p14:sldId id="395"/>
            <p14:sldId id="396"/>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744" y="9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theme" Target="theme/theme1.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notesMaster" Target="notesMasters/notesMaster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tableStyles" Target="tableStyle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2/21/2020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2/21/2020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2/21/2020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2/21/2020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2/21/2020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2/21/2020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2/21/2020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2/21/2020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06.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1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3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9.gif"/><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7.xml"/><Relationship Id="rId4" Type="http://schemas.openxmlformats.org/officeDocument/2006/relationships/image" Target="../media/image114.jpeg"/></Relationships>
</file>

<file path=ppt/slides/_rels/slide31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jpeg"/></Relationships>
</file>

<file path=ppt/slides/_rels/slide32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2939" y="3886200"/>
            <a:ext cx="5044537" cy="1905000"/>
          </a:xfrm>
          <a:prstGeom prst="rect">
            <a:avLst/>
          </a:prstGeom>
        </p:spPr>
      </p:pic>
      <p:sp>
        <p:nvSpPr>
          <p:cNvPr id="4" name="Rectangle 3">
            <a:extLst>
              <a:ext uri="{FF2B5EF4-FFF2-40B4-BE49-F238E27FC236}">
                <a16:creationId xmlns:a16="http://schemas.microsoft.com/office/drawing/2014/main" id="{D648AE96-9439-432F-BEED-DEE4F9E43F7F}"/>
              </a:ext>
            </a:extLst>
          </p:cNvPr>
          <p:cNvSpPr/>
          <p:nvPr/>
        </p:nvSpPr>
        <p:spPr>
          <a:xfrm>
            <a:off x="1450690" y="260648"/>
            <a:ext cx="9289032" cy="923330"/>
          </a:xfrm>
          <a:prstGeom prst="rect">
            <a:avLst/>
          </a:prstGeom>
        </p:spPr>
        <p:txBody>
          <a:bodyPr wrap="square">
            <a:spAutoFit/>
          </a:bodyPr>
          <a:lstStyle/>
          <a:p>
            <a:r>
              <a:rPr lang="en-US" b="1" dirty="0">
                <a:latin typeface="Roboto"/>
              </a:rPr>
              <a:t>Relation Schema:</a:t>
            </a:r>
            <a:r>
              <a:rPr lang="en-US" dirty="0">
                <a:latin typeface="Roboto"/>
              </a:rPr>
              <a:t> A relation schema represents name of the relation with its attributes. e.g.; STUDENT (ROLL_NO, NAME, ADDRESS, PHONE and AGE) is relation schema for STUDENT. If a schema has more than 1 relation, it is called Relational Schema.</a:t>
            </a:r>
            <a:endParaRPr lang="en-IN" dirty="0"/>
          </a:p>
        </p:txBody>
      </p:sp>
    </p:spTree>
    <p:extLst>
      <p:ext uri="{BB962C8B-B14F-4D97-AF65-F5344CB8AC3E}">
        <p14:creationId xmlns:p14="http://schemas.microsoft.com/office/powerpoint/2010/main" val="1982350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tx2"/>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599992" y="2340114"/>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2285136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3770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58140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We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sort, and 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val="23932449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expressions [ [as] alias_name],... from &lt;r&gt;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inherit"/>
              </a:rPr>
              <a:t> </a:t>
            </a:r>
            <a:r>
              <a:rPr lang="en-IN" sz="2000" dirty="0">
                <a:latin typeface="Liberation Mono"/>
              </a:rPr>
              <a:t>orderdetails </a:t>
            </a:r>
            <a:r>
              <a:rPr lang="en-IN" sz="2000" dirty="0">
                <a:solidFill>
                  <a:srgbClr val="0077AA"/>
                </a:solidFill>
                <a:latin typeface="Arial" panose="020B0604020202020204" pitchFamily="34" charset="0"/>
                <a:ea typeface="Times New Roman" panose="02020603050405020304" pitchFamily="18" charset="0"/>
              </a:rPr>
              <a:t>GROUP</a:t>
            </a:r>
            <a:r>
              <a:rPr lang="en-IN" sz="2000" dirty="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solidFill>
                  <a:srgbClr val="0077AA"/>
                </a:solidFill>
                <a:latin typeface="Arial" panose="020B0604020202020204" pitchFamily="34" charset="0"/>
                <a:ea typeface="Times New Roman" panose="02020603050405020304" pitchFamily="18" charset="0"/>
              </a:rPr>
              <a:t>HAVING</a:t>
            </a:r>
            <a:r>
              <a:rPr lang="en-IN" sz="2000" dirty="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val="9174277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372" y="1721401"/>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a:stretch>
            <a:fillRect/>
          </a:stretch>
        </p:blipFill>
        <p:spPr>
          <a:xfrm>
            <a:off x="1626012" y="2374647"/>
            <a:ext cx="7552332" cy="341607"/>
          </a:xfrm>
          <a:prstGeom prst="rect">
            <a:avLst/>
          </a:prstGeom>
        </p:spPr>
      </p:pic>
      <p:pic>
        <p:nvPicPr>
          <p:cNvPr id="7" name="Picture 6"/>
          <p:cNvPicPr>
            <a:picLocks noChangeAspect="1"/>
          </p:cNvPicPr>
          <p:nvPr/>
        </p:nvPicPr>
        <p:blipFill>
          <a:blip r:embed="rId3"/>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183" y="5729306"/>
            <a:ext cx="5361877" cy="342900"/>
          </a:xfrm>
          <a:prstGeom prst="rect">
            <a:avLst/>
          </a:prstGeom>
        </p:spPr>
      </p:pic>
      <p:pic>
        <p:nvPicPr>
          <p:cNvPr id="7" name="Picture 6"/>
          <p:cNvPicPr>
            <a:picLocks noChangeAspect="1"/>
          </p:cNvPicPr>
          <p:nvPr/>
        </p:nvPicPr>
        <p:blipFill>
          <a:blip r:embed="rId3"/>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181661891"/>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value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a:stretch>
                <a:fillRect/>
              </a:stretch>
            </p:blipFill>
            <p:spPr>
              <a:xfrm>
                <a:off x="1676182" y="889597"/>
                <a:ext cx="4074670" cy="761978"/>
              </a:xfrm>
              <a:prstGeom prst="rect">
                <a:avLst/>
              </a:prstGeom>
            </p:spPr>
          </p:pic>
          <p:pic>
            <p:nvPicPr>
              <p:cNvPr id="8" name="Picture 7"/>
              <p:cNvPicPr>
                <a:picLocks noChangeAspect="1"/>
              </p:cNvPicPr>
              <p:nvPr/>
            </p:nvPicPr>
            <p:blipFill>
              <a:blip r:embed="rId3"/>
              <a:stretch>
                <a:fillRect/>
              </a:stretch>
            </p:blipFill>
            <p:spPr>
              <a:xfrm>
                <a:off x="6092731" y="841589"/>
                <a:ext cx="4073537" cy="809986"/>
              </a:xfrm>
              <a:prstGeom prst="rect">
                <a:avLst/>
              </a:prstGeom>
            </p:spPr>
          </p:pic>
          <p:pic>
            <p:nvPicPr>
              <p:cNvPr id="9" name="Picture 8"/>
              <p:cNvPicPr>
                <a:picLocks noChangeAspect="1"/>
              </p:cNvPicPr>
              <p:nvPr/>
            </p:nvPicPr>
            <p:blipFill>
              <a:blip r:embed="rId4"/>
              <a:stretch>
                <a:fillRect/>
              </a:stretch>
            </p:blipFill>
            <p:spPr>
              <a:xfrm>
                <a:off x="1676180" y="1991049"/>
                <a:ext cx="4074670" cy="794545"/>
              </a:xfrm>
              <a:prstGeom prst="rect">
                <a:avLst/>
              </a:prstGeom>
            </p:spPr>
          </p:pic>
          <p:pic>
            <p:nvPicPr>
              <p:cNvPr id="10" name="Picture 9"/>
              <p:cNvPicPr>
                <a:picLocks noChangeAspect="1"/>
              </p:cNvPicPr>
              <p:nvPr/>
            </p:nvPicPr>
            <p:blipFill>
              <a:blip r:embed="rId5"/>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0785" y="4652971"/>
            <a:ext cx="4002453" cy="787195"/>
          </a:xfrm>
          <a:prstGeom prst="rect">
            <a:avLst/>
          </a:prstGeom>
        </p:spPr>
      </p:pic>
      <p:pic>
        <p:nvPicPr>
          <p:cNvPr id="8" name="Picture 7"/>
          <p:cNvPicPr>
            <a:picLocks noChangeAspect="1"/>
          </p:cNvPicPr>
          <p:nvPr/>
        </p:nvPicPr>
        <p:blipFill>
          <a:blip r:embed="rId3"/>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1666050" y="3312383"/>
            <a:ext cx="8786874" cy="1200329"/>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(SQL) is a standard Database language which is used to create, maintain and retrieve the data in relational database.</a:t>
            </a:r>
          </a:p>
        </p:txBody>
      </p:sp>
    </p:spTree>
    <p:extLst>
      <p:ext uri="{BB962C8B-B14F-4D97-AF65-F5344CB8AC3E}">
        <p14:creationId xmlns:p14="http://schemas.microsoft.com/office/powerpoint/2010/main" val="105294566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644" y="2040489"/>
            <a:ext cx="8742812" cy="495300"/>
          </a:xfrm>
          <a:prstGeom prst="rect">
            <a:avLst/>
          </a:prstGeom>
        </p:spPr>
      </p:pic>
      <p:pic>
        <p:nvPicPr>
          <p:cNvPr id="10" name="Picture 9"/>
          <p:cNvPicPr>
            <a:picLocks noChangeAspect="1"/>
          </p:cNvPicPr>
          <p:nvPr/>
        </p:nvPicPr>
        <p:blipFill>
          <a:blip r:embed="rId4"/>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a:t>
            </a:r>
            <a:r>
              <a:rPr lang="en-IN" sz="1600" i="1" dirty="0" err="1">
                <a:latin typeface="Arial" panose="020B0604020202020204" pitchFamily="34" charset="0"/>
                <a:cs typeface="Arial" panose="020B0604020202020204" pitchFamily="34" charset="0"/>
              </a:rPr>
              <a:t>Eg</a:t>
            </a:r>
            <a:r>
              <a:rPr lang="en-IN" sz="1600" i="1" dirty="0">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885087"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grpSp>
        <p:nvGrpSpPr>
          <p:cNvPr id="12" name="Group 11"/>
          <p:cNvGrpSpPr/>
          <p:nvPr/>
        </p:nvGrpSpPr>
        <p:grpSpPr>
          <a:xfrm>
            <a:off x="3250884" y="954929"/>
            <a:ext cx="8773676" cy="3698017"/>
            <a:chOff x="1575547" y="883879"/>
            <a:chExt cx="8773676" cy="3698017"/>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547" y="1000496"/>
              <a:ext cx="4595850"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953117" y="883879"/>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4186018" cy="400110"/>
            </a:xfrm>
            <a:prstGeom prst="rect">
              <a:avLst/>
            </a:prstGeom>
          </p:spPr>
          <p:txBody>
            <a:bodyPr wrap="none">
              <a:spAutoFit/>
            </a:bodyPr>
            <a:lstStyle/>
            <a:p>
              <a:r>
                <a:rPr lang="en-IN" sz="2000" dirty="0"/>
                <a:t>learned about something or someone.</a:t>
              </a:r>
            </a:p>
          </p:txBody>
        </p:sp>
        <p:sp>
          <p:nvSpPr>
            <p:cNvPr id="7" name="Rectangle 6"/>
            <p:cNvSpPr/>
            <p:nvPr/>
          </p:nvSpPr>
          <p:spPr>
            <a:xfrm>
              <a:off x="5062811" y="2077173"/>
              <a:ext cx="5286412" cy="1015663"/>
            </a:xfrm>
            <a:prstGeom prst="rect">
              <a:avLst/>
            </a:prstGeom>
          </p:spPr>
          <p:txBody>
            <a:bodyPr wrap="square">
              <a:spAutoFit/>
            </a:bodyPr>
            <a:lstStyle/>
            <a:p>
              <a:r>
                <a:rPr lang="en-IN" sz="2000" dirty="0"/>
                <a:t>skills acquired through experience or education, </a:t>
              </a:r>
              <a:r>
                <a:rPr lang="en-US" sz="2000" dirty="0"/>
                <a:t>the theoretical or practical understanding of a subject.</a:t>
              </a:r>
              <a:endParaRPr lang="en-IN" sz="2000" dirty="0"/>
            </a:p>
          </p:txBody>
        </p:sp>
        <p:sp>
          <p:nvSpPr>
            <p:cNvPr id="10" name="Rectangle 9"/>
            <p:cNvSpPr/>
            <p:nvPr/>
          </p:nvSpPr>
          <p:spPr>
            <a:xfrm>
              <a:off x="4491307" y="1286248"/>
              <a:ext cx="5790446" cy="707886"/>
            </a:xfrm>
            <a:prstGeom prst="rect">
              <a:avLst/>
            </a:prstGeom>
          </p:spPr>
          <p:txBody>
            <a:bodyPr wrap="square">
              <a:spAutoFit/>
            </a:bodyPr>
            <a:lstStyle/>
            <a:p>
              <a:r>
                <a:rPr lang="en-IN" sz="2000" dirty="0"/>
                <a:t>the quality of having experience, knowledge, and good judgement; the quality of being wise.</a:t>
              </a:r>
            </a:p>
          </p:txBody>
        </p:sp>
      </p:grpSp>
      <p:sp>
        <p:nvSpPr>
          <p:cNvPr id="11" name="Rectangle 10"/>
          <p:cNvSpPr/>
          <p:nvPr/>
        </p:nvSpPr>
        <p:spPr>
          <a:xfrm>
            <a:off x="71438" y="2000240"/>
            <a:ext cx="4309256" cy="2308324"/>
          </a:xfrm>
          <a:prstGeom prst="rect">
            <a:avLst/>
          </a:prstGeom>
        </p:spPr>
        <p:txBody>
          <a:bodyPr wrap="square">
            <a:spAutoFit/>
          </a:bodyPr>
          <a:lstStyle/>
          <a:p>
            <a:r>
              <a:rPr lang="en-US" sz="2400" dirty="0"/>
              <a:t>Data is a mess and needs to be processed to make it meaningful. The DIKW hierarchy describes how data evolves into information, knowledge, and wisdom respectively.</a:t>
            </a:r>
          </a:p>
        </p:txBody>
      </p:sp>
    </p:spTree>
    <p:extLst>
      <p:ext uri="{BB962C8B-B14F-4D97-AF65-F5344CB8AC3E}">
        <p14:creationId xmlns:p14="http://schemas.microsoft.com/office/powerpoint/2010/main" val="983496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686" y="2586964"/>
            <a:ext cx="9131925" cy="1980000"/>
          </a:xfrm>
          <a:prstGeom prst="rect">
            <a:avLst/>
          </a:prstGeom>
        </p:spPr>
      </p:pic>
    </p:spTree>
    <p:extLst>
      <p:ext uri="{BB962C8B-B14F-4D97-AF65-F5344CB8AC3E}">
        <p14:creationId xmlns:p14="http://schemas.microsoft.com/office/powerpoint/2010/main" val="423362675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424" y="3071751"/>
            <a:ext cx="4561481" cy="3607801"/>
          </a:xfrm>
          <a:prstGeom prst="rect">
            <a:avLst/>
          </a:prstGeom>
        </p:spPr>
      </p:pic>
      <p:pic>
        <p:nvPicPr>
          <p:cNvPr id="2" name="Picture 1"/>
          <p:cNvPicPr>
            <a:picLocks noChangeAspect="1"/>
          </p:cNvPicPr>
          <p:nvPr/>
        </p:nvPicPr>
        <p:blipFill>
          <a:blip r:embed="rId3"/>
          <a:stretch>
            <a:fillRect/>
          </a:stretch>
        </p:blipFill>
        <p:spPr>
          <a:xfrm>
            <a:off x="6162124" y="3071751"/>
            <a:ext cx="4448692" cy="3607801"/>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301" y="4030331"/>
            <a:ext cx="3547639" cy="2827671"/>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599992" y="3078524"/>
            <a:ext cx="3649131" cy="3703277"/>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3802" y="3581400"/>
            <a:ext cx="9142810" cy="1981200"/>
          </a:xfrm>
          <a:prstGeom prst="rect">
            <a:avLst/>
          </a:prstGeom>
        </p:spPr>
      </p:pic>
    </p:spTree>
    <p:extLst>
      <p:ext uri="{BB962C8B-B14F-4D97-AF65-F5344CB8AC3E}">
        <p14:creationId xmlns:p14="http://schemas.microsoft.com/office/powerpoint/2010/main" val="316040139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372" y="3200400"/>
            <a:ext cx="8685669" cy="3063222"/>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3802" y="3142835"/>
            <a:ext cx="9142810" cy="2114967"/>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a:stretch>
            <a:fillRect/>
          </a:stretch>
        </p:blipFill>
        <p:spPr>
          <a:xfrm>
            <a:off x="1599992" y="5162550"/>
            <a:ext cx="8998828" cy="1697034"/>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1752372">
                  <a:extLst>
                    <a:ext uri="{9D8B030D-6E8A-4147-A177-3AD203B41FA5}">
                      <a16:colId xmlns:a16="http://schemas.microsoft.com/office/drawing/2014/main" val="20001"/>
                    </a:ext>
                  </a:extLst>
                </a:gridCol>
                <a:gridCol w="4190454">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a:stretch>
            <a:fillRect/>
          </a:stretch>
        </p:blipFill>
        <p:spPr>
          <a:xfrm>
            <a:off x="1523802" y="5013176"/>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C7C55C3B-4134-4C2F-A6A7-893805FD1001}"/>
              </a:ext>
            </a:extLst>
          </p:cNvPr>
          <p:cNvSpPr/>
          <p:nvPr/>
        </p:nvSpPr>
        <p:spPr>
          <a:xfrm>
            <a:off x="397982" y="5734612"/>
            <a:ext cx="11737304"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22964985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a:stretch>
            <a:fillRect/>
          </a:stretch>
        </p:blipFill>
        <p:spPr>
          <a:xfrm>
            <a:off x="1561306" y="4810844"/>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2472D5-A689-451A-A491-FBEC94FE17A8}"/>
              </a:ext>
            </a:extLst>
          </p:cNvPr>
          <p:cNvSpPr/>
          <p:nvPr/>
        </p:nvSpPr>
        <p:spPr>
          <a:xfrm>
            <a:off x="370570" y="5042723"/>
            <a:ext cx="11449272"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65515347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852398532"/>
              </p:ext>
            </p:extLst>
          </p:nvPr>
        </p:nvGraphicFramePr>
        <p:xfrm>
          <a:off x="1676182" y="1556792"/>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a16="http://schemas.microsoft.com/office/drawing/2014/main" val="20000"/>
                    </a:ext>
                  </a:extLst>
                </a:gridCol>
                <a:gridCol w="1066661">
                  <a:extLst>
                    <a:ext uri="{9D8B030D-6E8A-4147-A177-3AD203B41FA5}">
                      <a16:colId xmlns:a16="http://schemas.microsoft.com/office/drawing/2014/main" val="20001"/>
                    </a:ext>
                  </a:extLst>
                </a:gridCol>
                <a:gridCol w="3276173">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1676182" y="5667130"/>
            <a:ext cx="8838049"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1676182" y="6093296"/>
            <a:ext cx="8838049"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09825" y="1219200"/>
            <a:ext cx="8499646" cy="990600"/>
          </a:xfrm>
          <a:prstGeom prst="rect">
            <a:avLst/>
          </a:prstGeom>
        </p:spPr>
      </p:pic>
      <p:pic>
        <p:nvPicPr>
          <p:cNvPr id="8" name="Picture 7"/>
          <p:cNvPicPr>
            <a:picLocks noChangeAspect="1"/>
          </p:cNvPicPr>
          <p:nvPr/>
        </p:nvPicPr>
        <p:blipFill>
          <a:blip r:embed="rId3"/>
          <a:stretch>
            <a:fillRect/>
          </a:stretch>
        </p:blipFill>
        <p:spPr>
          <a:xfrm>
            <a:off x="2366689" y="3475177"/>
            <a:ext cx="7300203" cy="685799"/>
          </a:xfrm>
          <a:prstGeom prst="rect">
            <a:avLst/>
          </a:prstGeom>
        </p:spPr>
      </p:pic>
      <p:pic>
        <p:nvPicPr>
          <p:cNvPr id="10" name="Picture 9"/>
          <p:cNvPicPr>
            <a:picLocks noChangeAspect="1"/>
          </p:cNvPicPr>
          <p:nvPr/>
        </p:nvPicPr>
        <p:blipFill>
          <a:blip r:embed="rId4"/>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8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1736169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258212710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a16="http://schemas.microsoft.com/office/drawing/2014/main" val="20000"/>
                    </a:ext>
                  </a:extLst>
                </a:gridCol>
                <a:gridCol w="2895223">
                  <a:extLst>
                    <a:ext uri="{9D8B030D-6E8A-4147-A177-3AD203B41FA5}">
                      <a16:colId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Anyone who wants to develop a good application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Any application has three major parts .</a:t>
            </a:r>
          </a:p>
          <a:p>
            <a:pPr marL="914400" lvl="1" indent="-457200">
              <a:buFont typeface="+mj-lt"/>
              <a:buAutoNum type="arabicPeriod"/>
            </a:pPr>
            <a:r>
              <a:rPr lang="en-US" sz="2000" dirty="0">
                <a:latin typeface="Arial" panose="020B0604020202020204" pitchFamily="34" charset="0"/>
                <a:cs typeface="Arial" pitchFamily="34" charset="0"/>
              </a:rPr>
              <a:t>UI</a:t>
            </a:r>
          </a:p>
          <a:p>
            <a:pPr marL="914400" lvl="1" indent="-457200">
              <a:buFont typeface="+mj-lt"/>
              <a:buAutoNum type="arabicPeriod"/>
            </a:pPr>
            <a:r>
              <a:rPr lang="en-US" sz="2000" dirty="0">
                <a:latin typeface="Arial" panose="020B0604020202020204" pitchFamily="34" charset="0"/>
                <a:cs typeface="Arial" pitchFamily="34" charset="0"/>
              </a:rPr>
              <a:t>Middle Layer</a:t>
            </a:r>
          </a:p>
          <a:p>
            <a:pPr marL="914400" lvl="1" indent="-457200">
              <a:buFont typeface="+mj-lt"/>
              <a:buAutoNum type="arabicPeriod"/>
            </a:pPr>
            <a:r>
              <a:rPr lang="en-US" sz="2000" b="1" dirty="0">
                <a:solidFill>
                  <a:srgbClr val="FF0000"/>
                </a:solidFill>
                <a:latin typeface="Arial" pitchFamily="34" charset="0"/>
                <a:cs typeface="Arial" pitchFamily="34" charset="0"/>
              </a:rPr>
              <a:t>Database</a:t>
            </a:r>
          </a:p>
          <a:p>
            <a:endParaRPr lang="en-US" sz="2000" b="1" dirty="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say that for a programmer to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val="125382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095338" y="5857892"/>
            <a:ext cx="5017527" cy="830997"/>
          </a:xfrm>
          <a:prstGeom prst="rect">
            <a:avLst/>
          </a:prstGeom>
        </p:spPr>
        <p:txBody>
          <a:bodyPr wrap="none">
            <a:spAutoFit/>
          </a:bodyPr>
          <a:lstStyle/>
          <a:p>
            <a:r>
              <a:rPr lang="en-US" sz="2400">
                <a:solidFill>
                  <a:srgbClr val="00B0F0"/>
                </a:solidFill>
              </a:rPr>
              <a:t>show </a:t>
            </a:r>
            <a:r>
              <a:rPr lang="en-US" sz="2400" dirty="0">
                <a:solidFill>
                  <a:srgbClr val="00B0F0"/>
                </a:solidFill>
              </a:rPr>
              <a:t>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670" y="2570650"/>
            <a:ext cx="1542849" cy="419100"/>
          </a:xfrm>
          <a:prstGeom prst="rect">
            <a:avLst/>
          </a:prstGeom>
        </p:spPr>
      </p:pic>
      <p:pic>
        <p:nvPicPr>
          <p:cNvPr id="10" name="Picture 9"/>
          <p:cNvPicPr>
            <a:picLocks noChangeAspect="1"/>
          </p:cNvPicPr>
          <p:nvPr/>
        </p:nvPicPr>
        <p:blipFill>
          <a:blip r:embed="rId3"/>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687" y="1168675"/>
            <a:ext cx="7352453" cy="462252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3333938"/>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867930676"/>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859914041"/>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p14="http://schemas.microsoft.com/office/powerpoint/2010/main" val="9236627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val="392195458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278608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869090"/>
            <a:ext cx="11784066" cy="1631216"/>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a:t>
            </a:r>
            <a:r>
              <a:rPr lang="en-US" sz="2000" b="1" dirty="0"/>
              <a:t>NULL</a:t>
            </a:r>
            <a:r>
              <a:rPr lang="en-US" sz="2000" dirty="0"/>
              <a:t>.</a:t>
            </a:r>
          </a:p>
          <a:p>
            <a:r>
              <a:rPr lang="en-US" sz="2000" dirty="0"/>
              <a:t>Also, if we have to insert data of 100 students of same branch, then the branch information will be repeated for all those 100 students.</a:t>
            </a:r>
          </a:p>
          <a:p>
            <a:r>
              <a:rPr lang="en-US" sz="2000" dirty="0"/>
              <a:t>These scenarios are nothing but </a:t>
            </a:r>
            <a:r>
              <a:rPr lang="en-US" sz="2000" b="1" dirty="0"/>
              <a:t>Insertion anomalies</a:t>
            </a:r>
            <a:r>
              <a:rPr lang="en-US" sz="2000" dirty="0"/>
              <a:t>.</a:t>
            </a:r>
          </a:p>
        </p:txBody>
      </p:sp>
      <p:sp>
        <p:nvSpPr>
          <p:cNvPr id="3" name="Rectangle 2"/>
          <p:cNvSpPr/>
          <p:nvPr/>
        </p:nvSpPr>
        <p:spPr>
          <a:xfrm>
            <a:off x="203174" y="3127717"/>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a:t>
            </a:r>
            <a:r>
              <a:rPr lang="en-US" sz="2000" dirty="0"/>
              <a:t>What if Mr. X leaves the college? or is no longer the HOD of computer science department? In that case all the student records will have to be updated, and if by mistake we miss any record, it will lead to data inconsistency. This is </a:t>
            </a:r>
            <a:r>
              <a:rPr lang="en-US" sz="2000" b="1" dirty="0"/>
              <a:t>Updation anomaly</a:t>
            </a:r>
            <a:r>
              <a:rPr lang="en-US" sz="2000" dirty="0"/>
              <a:t>.</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03174" y="4770791"/>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a:t>
            </a:r>
            <a:r>
              <a:rPr lang="en-US" sz="2000" b="1" dirty="0"/>
              <a:t>Student</a:t>
            </a:r>
            <a:r>
              <a:rPr lang="en-US" sz="2000" dirty="0"/>
              <a:t> table, two different informations are kept together, Student information and Branch information. Hence, at the end of the academic year, if student records are deleted, we will also lose the branch information. This is </a:t>
            </a:r>
            <a:r>
              <a:rPr lang="en-US" sz="2000" b="1" dirty="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685669" cy="1785104"/>
          </a:xfrm>
          <a:prstGeom prst="rect">
            <a:avLst/>
          </a:prstGeom>
        </p:spPr>
        <p:txBody>
          <a:bodyPr wrap="square">
            <a:spAutoFit/>
          </a:bodyPr>
          <a:lstStyle/>
          <a:p>
            <a:pPr algn="just"/>
            <a:r>
              <a:rPr lang="en-US" sz="2200" dirty="0">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p:transition spd="slow"/>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chemeClr val="tx2">
                    <a:lumMod val="75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4624"/>
            <a:ext cx="8838049" cy="2568395"/>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
        <p:nvSpPr>
          <p:cNvPr id="6" name="Rectangle 5">
            <a:extLst>
              <a:ext uri="{FF2B5EF4-FFF2-40B4-BE49-F238E27FC236}">
                <a16:creationId xmlns:a16="http://schemas.microsoft.com/office/drawing/2014/main" id="{CFF6B9BB-46AD-425C-A855-D4264D09EA06}"/>
              </a:ext>
            </a:extLst>
          </p:cNvPr>
          <p:cNvSpPr/>
          <p:nvPr/>
        </p:nvSpPr>
        <p:spPr>
          <a:xfrm>
            <a:off x="7751390" y="5572545"/>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126939405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190413"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2316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and manipulate the data of the world.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41347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endParaRPr lang="en-US" dirty="0"/>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532453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but nevertheless it has some organizational properties like tags and other markers to separate semantic elements that makes it easier to analyze.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The unstructured data is growing quicker than others, experts say that 80 percent of the data in an organization are unstructured.</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66140"/>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482469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523702" y="3000372"/>
            <a:ext cx="4786346" cy="830997"/>
          </a:xfrm>
          <a:prstGeom prst="rect">
            <a:avLst/>
          </a:prstGeom>
        </p:spPr>
        <p:txBody>
          <a:bodyPr wrap="square">
            <a:spAutoFit/>
          </a:bodyPr>
          <a:lstStyle/>
          <a:p>
            <a:r>
              <a:rPr lang="en-US" sz="2400" dirty="0">
                <a:solidFill>
                  <a:schemeClr val="accent4">
                    <a:lumMod val="75000"/>
                  </a:schemeClr>
                </a:solidFill>
              </a:rPr>
              <a:t>The primary key _id 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spTree>
    <p:extLst>
      <p:ext uri="{BB962C8B-B14F-4D97-AF65-F5344CB8AC3E}">
        <p14:creationId xmlns:p14="http://schemas.microsoft.com/office/powerpoint/2010/main" val="30330693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1371602"/>
            <a:ext cx="9142810"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104129222"/>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451736" y="4495800"/>
            <a:ext cx="9858444" cy="369332"/>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ALTER table E drop foreign key </a:t>
            </a:r>
            <a:r>
              <a:rPr lang="en-IN" b="1" dirty="0">
                <a:solidFill>
                  <a:srgbClr val="C00000"/>
                </a:solidFill>
                <a:latin typeface="Arial" panose="020B0604020202020204" pitchFamily="34" charset="0"/>
                <a:cs typeface="Arial" panose="020B0604020202020204" pitchFamily="34" charset="0"/>
              </a:rPr>
              <a:t>e_ibfk_1</a:t>
            </a:r>
            <a:r>
              <a:rPr lang="en-IN"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3933056"/>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2" name="Rectangle 1">
            <a:extLst>
              <a:ext uri="{FF2B5EF4-FFF2-40B4-BE49-F238E27FC236}">
                <a16:creationId xmlns:a16="http://schemas.microsoft.com/office/drawing/2014/main" id="{BAD31E65-35BF-405F-AE34-CEBB68365669}"/>
              </a:ext>
            </a:extLst>
          </p:cNvPr>
          <p:cNvSpPr/>
          <p:nvPr/>
        </p:nvSpPr>
        <p:spPr>
          <a:xfrm>
            <a:off x="1695604" y="5373216"/>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Tree>
    <p:extLst>
      <p:ext uri="{BB962C8B-B14F-4D97-AF65-F5344CB8AC3E}">
        <p14:creationId xmlns:p14="http://schemas.microsoft.com/office/powerpoint/2010/main" val="19635457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445035100"/>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5689378"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Difference between 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73824734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33855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INT, c2 INT, c3 INT,c4 int </a:t>
            </a:r>
            <a:r>
              <a:rPr lang="en-US" sz="1600" b="1" dirty="0">
                <a:solidFill>
                  <a:srgbClr val="C00000"/>
                </a:solidFill>
                <a:latin typeface="Arial" panose="020B0604020202020204" pitchFamily="34" charset="0"/>
                <a:cs typeface="Arial" panose="020B0604020202020204" pitchFamily="34" charset="0"/>
              </a:rPr>
              <a:t>default (c2+c3)</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8545" y="4754157"/>
            <a:ext cx="5550992"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905002"/>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372" y="2887291"/>
            <a:ext cx="6171397" cy="646331"/>
          </a:xfrm>
          <a:prstGeom prst="rect">
            <a:avLst/>
          </a:prstGeom>
          <a:solidFill>
            <a:schemeClr val="bg1"/>
          </a:solidFill>
        </p:spPr>
        <p:txBody>
          <a:bodyPr wrap="square">
            <a:spAutoFit/>
          </a:bodyPr>
          <a:lstStyle/>
          <a:p>
            <a:r>
              <a:rPr lang="en-IN" i="1" dirty="0"/>
              <a:t>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28495399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3777" y="147637"/>
            <a:ext cx="4043106"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data</a:t>
            </a:r>
            <a:r>
              <a:rPr lang="en-IN" sz="2400" dirty="0">
                <a:solidFill>
                  <a:srgbClr val="C00000"/>
                </a:solidFill>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2330</TotalTime>
  <Words>41492</Words>
  <Application>Microsoft Office PowerPoint</Application>
  <PresentationFormat>Custom</PresentationFormat>
  <Paragraphs>4819</Paragraphs>
  <Slides>568</Slides>
  <Notes>7</Notes>
  <HiddenSlides>45</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568</vt:i4>
      </vt:variant>
    </vt:vector>
  </HeadingPairs>
  <TitlesOfParts>
    <vt:vector size="598" baseType="lpstr">
      <vt:lpstr>SimSun</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301</cp:revision>
  <dcterms:created xsi:type="dcterms:W3CDTF">2019-04-24T09:11:59Z</dcterms:created>
  <dcterms:modified xsi:type="dcterms:W3CDTF">2020-02-21T05:44:02Z</dcterms:modified>
</cp:coreProperties>
</file>